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44.png" ContentType="image/png"/>
  <Override PartName="/ppt/media/image36.jpeg" ContentType="image/jpeg"/>
  <Override PartName="/ppt/media/image35.jpeg" ContentType="image/jpeg"/>
  <Override PartName="/ppt/media/image33.png" ContentType="image/png"/>
  <Override PartName="/ppt/media/image32.png" ContentType="image/png"/>
  <Override PartName="/ppt/media/image45.jpeg" ContentType="image/jpeg"/>
  <Override PartName="/ppt/media/image31.png" ContentType="image/png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F1F386-C51C-45FF-BCBD-4D373CA85CC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Annie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3920" y="75672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400080" y="439164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044880" y="1444320"/>
            <a:ext cx="3054240" cy="153684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30E0DCE-4EEF-458D-8952-7378463356B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399960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832280" y="1225080"/>
            <a:ext cx="399960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6C1A8A7-581A-472B-AA8B-8671BF3AA6F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6BB3B25-4849-41D2-9CC8-E5B202A8DF2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7E99044-5436-45FE-90C9-2BFF3215DAA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62" descr=""/>
          <p:cNvPicPr/>
          <p:nvPr/>
        </p:nvPicPr>
        <p:blipFill>
          <a:blip r:embed="rId1"/>
          <a:stretch/>
        </p:blipFill>
        <p:spPr>
          <a:xfrm>
            <a:off x="2708640" y="761400"/>
            <a:ext cx="3726000" cy="2189520"/>
          </a:xfrm>
          <a:prstGeom prst="rect">
            <a:avLst/>
          </a:prstGeom>
          <a:ln>
            <a:noFill/>
          </a:ln>
        </p:spPr>
      </p:pic>
      <p:sp>
        <p:nvSpPr>
          <p:cNvPr id="157" name="TextShape 1"/>
          <p:cNvSpPr txBox="1"/>
          <p:nvPr/>
        </p:nvSpPr>
        <p:spPr>
          <a:xfrm>
            <a:off x="3044880" y="1424520"/>
            <a:ext cx="3054240" cy="86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Team LEGGO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11760" y="2834280"/>
            <a:ext cx="8520120" cy="1137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Kerry McConnaughay, Annie Kroo, Ana Krishnan, Onur Talu, Anil Patel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User Interface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Shape 160" descr=""/>
          <p:cNvPicPr/>
          <p:nvPr/>
        </p:nvPicPr>
        <p:blipFill>
          <a:blip r:embed="rId1"/>
          <a:srcRect l="3493" t="11523" r="10272" b="74701"/>
          <a:stretch/>
        </p:blipFill>
        <p:spPr>
          <a:xfrm>
            <a:off x="311760" y="1045800"/>
            <a:ext cx="5168160" cy="1168560"/>
          </a:xfrm>
          <a:prstGeom prst="rect">
            <a:avLst/>
          </a:prstGeom>
          <a:ln>
            <a:noFill/>
          </a:ln>
        </p:spPr>
      </p:pic>
      <p:pic>
        <p:nvPicPr>
          <p:cNvPr id="219" name="Shape 161" descr=""/>
          <p:cNvPicPr/>
          <p:nvPr/>
        </p:nvPicPr>
        <p:blipFill>
          <a:blip r:embed="rId2"/>
          <a:srcRect l="3653" t="25677" r="0" b="38574"/>
          <a:stretch/>
        </p:blipFill>
        <p:spPr>
          <a:xfrm>
            <a:off x="704520" y="2448720"/>
            <a:ext cx="4761360" cy="2499480"/>
          </a:xfrm>
          <a:prstGeom prst="rect">
            <a:avLst/>
          </a:prstGeom>
          <a:ln>
            <a:noFill/>
          </a:ln>
        </p:spPr>
      </p:pic>
      <p:pic>
        <p:nvPicPr>
          <p:cNvPr id="220" name="Shape 162" descr=""/>
          <p:cNvPicPr/>
          <p:nvPr/>
        </p:nvPicPr>
        <p:blipFill>
          <a:blip r:embed="rId3"/>
          <a:srcRect l="4178" t="61675" r="56817" b="4713"/>
          <a:stretch/>
        </p:blipFill>
        <p:spPr>
          <a:xfrm>
            <a:off x="6129720" y="1147320"/>
            <a:ext cx="2561400" cy="31230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1433880" y="2174400"/>
            <a:ext cx="241200" cy="43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3243600" y="2174400"/>
            <a:ext cx="241200" cy="43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2338920" y="2174400"/>
            <a:ext cx="241200" cy="43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4148640" y="2174400"/>
            <a:ext cx="241200" cy="43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 rot="16200000">
            <a:off x="5733360" y="2250360"/>
            <a:ext cx="227520" cy="88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"/>
          <p:cNvSpPr/>
          <p:nvPr/>
        </p:nvSpPr>
        <p:spPr>
          <a:xfrm rot="16200000">
            <a:off x="5733360" y="2699640"/>
            <a:ext cx="227520" cy="88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8"/>
          <p:cNvSpPr/>
          <p:nvPr/>
        </p:nvSpPr>
        <p:spPr>
          <a:xfrm rot="16200000">
            <a:off x="5733360" y="3148560"/>
            <a:ext cx="227520" cy="88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 rot="16200000">
            <a:off x="5733360" y="3597840"/>
            <a:ext cx="227520" cy="88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99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User Interface Challenges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073160" y="1423800"/>
            <a:ext cx="796896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Learning how Kivy 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Learning how to use and implement Kivy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hape 177" descr=""/>
          <p:cNvPicPr/>
          <p:nvPr/>
        </p:nvPicPr>
        <p:blipFill>
          <a:blip r:embed="rId1"/>
          <a:stretch/>
        </p:blipFill>
        <p:spPr>
          <a:xfrm>
            <a:off x="3678480" y="2817360"/>
            <a:ext cx="5493600" cy="2337480"/>
          </a:xfrm>
          <a:prstGeom prst="rect">
            <a:avLst/>
          </a:prstGeom>
          <a:ln>
            <a:noFill/>
          </a:ln>
        </p:spPr>
      </p:pic>
      <p:pic>
        <p:nvPicPr>
          <p:cNvPr id="232" name="Shape 178" descr=""/>
          <p:cNvPicPr/>
          <p:nvPr/>
        </p:nvPicPr>
        <p:blipFill>
          <a:blip r:embed="rId2"/>
          <a:stretch/>
        </p:blipFill>
        <p:spPr>
          <a:xfrm>
            <a:off x="573480" y="1514160"/>
            <a:ext cx="505080" cy="276840"/>
          </a:xfrm>
          <a:prstGeom prst="rect">
            <a:avLst/>
          </a:prstGeom>
          <a:ln>
            <a:noFill/>
          </a:ln>
        </p:spPr>
      </p:pic>
      <p:pic>
        <p:nvPicPr>
          <p:cNvPr id="233" name="Shape 179" descr=""/>
          <p:cNvPicPr/>
          <p:nvPr/>
        </p:nvPicPr>
        <p:blipFill>
          <a:blip r:embed="rId3"/>
          <a:stretch/>
        </p:blipFill>
        <p:spPr>
          <a:xfrm>
            <a:off x="573480" y="2006280"/>
            <a:ext cx="505080" cy="276840"/>
          </a:xfrm>
          <a:prstGeom prst="rect">
            <a:avLst/>
          </a:prstGeom>
          <a:ln>
            <a:noFill/>
          </a:ln>
        </p:spPr>
      </p:pic>
      <p:pic>
        <p:nvPicPr>
          <p:cNvPr id="234" name="Shape 180" descr=""/>
          <p:cNvPicPr/>
          <p:nvPr/>
        </p:nvPicPr>
        <p:blipFill>
          <a:blip r:embed="rId4"/>
          <a:stretch/>
        </p:blipFill>
        <p:spPr>
          <a:xfrm>
            <a:off x="-29520" y="2817360"/>
            <a:ext cx="4150080" cy="23374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99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HTML Scraping Challenges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840240" y="1886040"/>
            <a:ext cx="7968960" cy="176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Still working on how to scrape from a website without a unique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Figure out how to get data from the Lego Pick-A-Brick website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website does not have a unique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Shape 187" descr=""/>
          <p:cNvPicPr/>
          <p:nvPr/>
        </p:nvPicPr>
        <p:blipFill>
          <a:blip r:embed="rId1"/>
          <a:stretch/>
        </p:blipFill>
        <p:spPr>
          <a:xfrm>
            <a:off x="334440" y="1973520"/>
            <a:ext cx="505080" cy="276840"/>
          </a:xfrm>
          <a:prstGeom prst="rect">
            <a:avLst/>
          </a:prstGeom>
          <a:ln>
            <a:noFill/>
          </a:ln>
        </p:spPr>
      </p:pic>
      <p:pic>
        <p:nvPicPr>
          <p:cNvPr id="238" name="Shape 188" descr=""/>
          <p:cNvPicPr/>
          <p:nvPr/>
        </p:nvPicPr>
        <p:blipFill>
          <a:blip r:embed="rId2"/>
          <a:stretch/>
        </p:blipFill>
        <p:spPr>
          <a:xfrm>
            <a:off x="334440" y="2520000"/>
            <a:ext cx="505080" cy="276840"/>
          </a:xfrm>
          <a:prstGeom prst="rect">
            <a:avLst/>
          </a:prstGeom>
          <a:ln>
            <a:noFill/>
          </a:ln>
        </p:spPr>
      </p:pic>
      <p:pic>
        <p:nvPicPr>
          <p:cNvPr id="239" name="Shape 189" descr=""/>
          <p:cNvPicPr/>
          <p:nvPr/>
        </p:nvPicPr>
        <p:blipFill>
          <a:blip r:embed="rId3"/>
          <a:stretch/>
        </p:blipFill>
        <p:spPr>
          <a:xfrm>
            <a:off x="970200" y="3066840"/>
            <a:ext cx="358200" cy="1962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cb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Key Questions Selected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Is there a Python library we could use to more efficiently pixelate our images?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stretch goals should we gear our code toward/which stretch goals are most interesting?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would you want this program to return if you were our user (instructions for construction, image with Lego bricks instead of pixels, different versions of the “Lego-bricked” image, etc.)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is the best way to scrape a website without a unique URL?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00" descr=""/>
          <p:cNvPicPr/>
          <p:nvPr/>
        </p:nvPicPr>
        <p:blipFill>
          <a:blip r:embed="rId1"/>
          <a:stretch/>
        </p:blipFill>
        <p:spPr>
          <a:xfrm>
            <a:off x="4462560" y="456480"/>
            <a:ext cx="3428640" cy="4571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1852560" y="52560"/>
            <a:ext cx="3082680" cy="1614240"/>
          </a:xfrm>
          <a:prstGeom prst="wedgeEllipseCallout">
            <a:avLst>
              <a:gd name="adj1" fmla="val 73489"/>
              <a:gd name="adj2" fmla="val 36226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You’re awesome! Everything is awesome!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 you!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0" y="0"/>
            <a:ext cx="272880" cy="2044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9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1960" y="519480"/>
            <a:ext cx="735984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Agenda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2782080" y="1657080"/>
            <a:ext cx="3999600" cy="256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Background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we hope to get out of 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Architectural Discussion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Key Questions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Feedback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Shape 71" descr=""/>
          <p:cNvPicPr/>
          <p:nvPr/>
        </p:nvPicPr>
        <p:blipFill>
          <a:blip r:embed="rId1"/>
          <a:stretch/>
        </p:blipFill>
        <p:spPr>
          <a:xfrm>
            <a:off x="2361960" y="1657080"/>
            <a:ext cx="419760" cy="483120"/>
          </a:xfrm>
          <a:prstGeom prst="rect">
            <a:avLst/>
          </a:prstGeom>
          <a:ln>
            <a:noFill/>
          </a:ln>
        </p:spPr>
      </p:pic>
      <p:pic>
        <p:nvPicPr>
          <p:cNvPr id="162" name="Shape 72" descr=""/>
          <p:cNvPicPr/>
          <p:nvPr/>
        </p:nvPicPr>
        <p:blipFill>
          <a:blip r:embed="rId2"/>
          <a:stretch/>
        </p:blipFill>
        <p:spPr>
          <a:xfrm>
            <a:off x="2361960" y="2140560"/>
            <a:ext cx="419760" cy="483120"/>
          </a:xfrm>
          <a:prstGeom prst="rect">
            <a:avLst/>
          </a:prstGeom>
          <a:ln>
            <a:noFill/>
          </a:ln>
        </p:spPr>
      </p:pic>
      <p:pic>
        <p:nvPicPr>
          <p:cNvPr id="163" name="Shape 73" descr=""/>
          <p:cNvPicPr/>
          <p:nvPr/>
        </p:nvPicPr>
        <p:blipFill>
          <a:blip r:embed="rId3"/>
          <a:stretch/>
        </p:blipFill>
        <p:spPr>
          <a:xfrm>
            <a:off x="2361960" y="2665080"/>
            <a:ext cx="419760" cy="483120"/>
          </a:xfrm>
          <a:prstGeom prst="rect">
            <a:avLst/>
          </a:prstGeom>
          <a:ln>
            <a:noFill/>
          </a:ln>
        </p:spPr>
      </p:pic>
      <p:pic>
        <p:nvPicPr>
          <p:cNvPr id="164" name="Shape 74" descr=""/>
          <p:cNvPicPr/>
          <p:nvPr/>
        </p:nvPicPr>
        <p:blipFill>
          <a:blip r:embed="rId4"/>
          <a:stretch/>
        </p:blipFill>
        <p:spPr>
          <a:xfrm>
            <a:off x="2361960" y="3189600"/>
            <a:ext cx="419760" cy="483120"/>
          </a:xfrm>
          <a:prstGeom prst="rect">
            <a:avLst/>
          </a:prstGeom>
          <a:ln>
            <a:noFill/>
          </a:ln>
        </p:spPr>
      </p:pic>
      <p:pic>
        <p:nvPicPr>
          <p:cNvPr id="165" name="Shape 75" descr=""/>
          <p:cNvPicPr/>
          <p:nvPr/>
        </p:nvPicPr>
        <p:blipFill>
          <a:blip r:embed="rId5"/>
          <a:stretch/>
        </p:blipFill>
        <p:spPr>
          <a:xfrm>
            <a:off x="2361960" y="3637800"/>
            <a:ext cx="419760" cy="4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What is our project?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975960" y="1403280"/>
            <a:ext cx="399960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Input an image and other information with the user interface.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Resize and pixelate the image using numpy and pillow.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HTML parsing for colors and prices.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Display our new “Lego-bricked” image alongside required bricks and cost.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Shape 82" descr=""/>
          <p:cNvPicPr/>
          <p:nvPr/>
        </p:nvPicPr>
        <p:blipFill>
          <a:blip r:embed=""/>
          <a:stretch/>
        </p:blipFill>
        <p:spPr>
          <a:xfrm>
            <a:off x="5708520" y="352440"/>
            <a:ext cx="2876040" cy="4438440"/>
          </a:xfrm>
          <a:prstGeom prst="rect">
            <a:avLst/>
          </a:prstGeom>
          <a:ln>
            <a:noFill/>
          </a:ln>
        </p:spPr>
      </p:pic>
      <p:pic>
        <p:nvPicPr>
          <p:cNvPr id="169" name="Shape 83" descr=""/>
          <p:cNvPicPr/>
          <p:nvPr/>
        </p:nvPicPr>
        <p:blipFill>
          <a:blip r:embed="rId1"/>
          <a:stretch/>
        </p:blipFill>
        <p:spPr>
          <a:xfrm>
            <a:off x="235800" y="1493280"/>
            <a:ext cx="664200" cy="363960"/>
          </a:xfrm>
          <a:prstGeom prst="rect">
            <a:avLst/>
          </a:prstGeom>
          <a:ln>
            <a:noFill/>
          </a:ln>
        </p:spPr>
      </p:pic>
      <p:pic>
        <p:nvPicPr>
          <p:cNvPr id="170" name="Shape 84" descr=""/>
          <p:cNvPicPr/>
          <p:nvPr/>
        </p:nvPicPr>
        <p:blipFill>
          <a:blip r:embed="rId2"/>
          <a:stretch/>
        </p:blipFill>
        <p:spPr>
          <a:xfrm>
            <a:off x="235800" y="2305080"/>
            <a:ext cx="664200" cy="363960"/>
          </a:xfrm>
          <a:prstGeom prst="rect">
            <a:avLst/>
          </a:prstGeom>
          <a:ln>
            <a:noFill/>
          </a:ln>
        </p:spPr>
      </p:pic>
      <p:pic>
        <p:nvPicPr>
          <p:cNvPr id="171" name="Shape 85" descr=""/>
          <p:cNvPicPr/>
          <p:nvPr/>
        </p:nvPicPr>
        <p:blipFill>
          <a:blip r:embed="rId3"/>
          <a:stretch/>
        </p:blipFill>
        <p:spPr>
          <a:xfrm>
            <a:off x="235800" y="3116880"/>
            <a:ext cx="664200" cy="363960"/>
          </a:xfrm>
          <a:prstGeom prst="rect">
            <a:avLst/>
          </a:prstGeom>
          <a:ln>
            <a:noFill/>
          </a:ln>
        </p:spPr>
      </p:pic>
      <p:pic>
        <p:nvPicPr>
          <p:cNvPr id="172" name="Shape 86" descr=""/>
          <p:cNvPicPr/>
          <p:nvPr/>
        </p:nvPicPr>
        <p:blipFill>
          <a:blip r:embed="rId4"/>
          <a:stretch/>
        </p:blipFill>
        <p:spPr>
          <a:xfrm>
            <a:off x="235800" y="3648600"/>
            <a:ext cx="664200" cy="3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ea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11760" y="28980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What do we hope to get out of this?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293480" y="1308240"/>
            <a:ext cx="633564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Constructive feedback on how to approach our challenges differently (using classes).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Get ideas on how to structure our code to achieve our stretch goals.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Get more ideas for going beyond on our project further. Go beyond Legos (i.e. Mike-n-Ike’s)?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Shape 93" descr=""/>
          <p:cNvPicPr/>
          <p:nvPr/>
        </p:nvPicPr>
        <p:blipFill>
          <a:blip r:embed="rId1"/>
          <a:stretch/>
        </p:blipFill>
        <p:spPr>
          <a:xfrm>
            <a:off x="564120" y="1374840"/>
            <a:ext cx="664200" cy="363960"/>
          </a:xfrm>
          <a:prstGeom prst="rect">
            <a:avLst/>
          </a:prstGeom>
          <a:ln>
            <a:noFill/>
          </a:ln>
        </p:spPr>
      </p:pic>
      <p:pic>
        <p:nvPicPr>
          <p:cNvPr id="176" name="Shape 94" descr=""/>
          <p:cNvPicPr/>
          <p:nvPr/>
        </p:nvPicPr>
        <p:blipFill>
          <a:blip r:embed="rId2"/>
          <a:stretch/>
        </p:blipFill>
        <p:spPr>
          <a:xfrm>
            <a:off x="564120" y="2242440"/>
            <a:ext cx="664200" cy="363960"/>
          </a:xfrm>
          <a:prstGeom prst="rect">
            <a:avLst/>
          </a:prstGeom>
          <a:ln>
            <a:noFill/>
          </a:ln>
        </p:spPr>
      </p:pic>
      <p:pic>
        <p:nvPicPr>
          <p:cNvPr id="177" name="Shape 95" descr=""/>
          <p:cNvPicPr/>
          <p:nvPr/>
        </p:nvPicPr>
        <p:blipFill>
          <a:blip r:embed="rId3"/>
          <a:stretch/>
        </p:blipFill>
        <p:spPr>
          <a:xfrm>
            <a:off x="564120" y="3047760"/>
            <a:ext cx="664200" cy="3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00" descr=""/>
          <p:cNvPicPr/>
          <p:nvPr/>
        </p:nvPicPr>
        <p:blipFill>
          <a:blip r:embed="rId1"/>
          <a:stretch/>
        </p:blipFill>
        <p:spPr>
          <a:xfrm>
            <a:off x="2264400" y="214920"/>
            <a:ext cx="6451200" cy="4838400"/>
          </a:xfrm>
          <a:prstGeom prst="rect">
            <a:avLst/>
          </a:prstGeom>
          <a:ln>
            <a:noFill/>
          </a:ln>
        </p:spPr>
      </p:pic>
      <p:sp>
        <p:nvSpPr>
          <p:cNvPr id="179" name="TextShape 1"/>
          <p:cNvSpPr txBox="1"/>
          <p:nvPr/>
        </p:nvSpPr>
        <p:spPr>
          <a:xfrm>
            <a:off x="311760" y="28980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Architecture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0" y="1030320"/>
            <a:ext cx="9143640" cy="39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4 Major Sections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User interface input - will give the data from the user to the pixelation portion of our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Pixelation -  will pixelate the image and determine how many of each color lego is needed. This information will then be handed off to the 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HTML parsing for color and price - will scan the LEGO website and price each of the LEGOs needed to make up the image.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User interface output - LEGO bricked image created by the pixelation portion will be displayed by the user interface output alongside the price generated by the HTML parser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Shape 108" descr=""/>
          <p:cNvPicPr/>
          <p:nvPr/>
        </p:nvPicPr>
        <p:blipFill>
          <a:blip r:embed="rId1"/>
          <a:stretch/>
        </p:blipFill>
        <p:spPr>
          <a:xfrm>
            <a:off x="82440" y="1606680"/>
            <a:ext cx="403200" cy="221040"/>
          </a:xfrm>
          <a:prstGeom prst="rect">
            <a:avLst/>
          </a:prstGeom>
          <a:ln>
            <a:noFill/>
          </a:ln>
        </p:spPr>
      </p:pic>
      <p:pic>
        <p:nvPicPr>
          <p:cNvPr id="183" name="Shape 109" descr=""/>
          <p:cNvPicPr/>
          <p:nvPr/>
        </p:nvPicPr>
        <p:blipFill>
          <a:blip r:embed="rId2"/>
          <a:stretch/>
        </p:blipFill>
        <p:spPr>
          <a:xfrm>
            <a:off x="82440" y="2451960"/>
            <a:ext cx="403200" cy="221040"/>
          </a:xfrm>
          <a:prstGeom prst="rect">
            <a:avLst/>
          </a:prstGeom>
          <a:ln>
            <a:noFill/>
          </a:ln>
        </p:spPr>
      </p:pic>
      <p:pic>
        <p:nvPicPr>
          <p:cNvPr id="184" name="Shape 110" descr=""/>
          <p:cNvPicPr/>
          <p:nvPr/>
        </p:nvPicPr>
        <p:blipFill>
          <a:blip r:embed="rId3"/>
          <a:stretch/>
        </p:blipFill>
        <p:spPr>
          <a:xfrm>
            <a:off x="82440" y="3297600"/>
            <a:ext cx="403200" cy="221040"/>
          </a:xfrm>
          <a:prstGeom prst="rect">
            <a:avLst/>
          </a:prstGeom>
          <a:ln>
            <a:noFill/>
          </a:ln>
        </p:spPr>
      </p:pic>
      <p:pic>
        <p:nvPicPr>
          <p:cNvPr id="185" name="Shape 111" descr=""/>
          <p:cNvPicPr/>
          <p:nvPr/>
        </p:nvPicPr>
        <p:blipFill>
          <a:blip r:embed="rId4"/>
          <a:stretch/>
        </p:blipFill>
        <p:spPr>
          <a:xfrm>
            <a:off x="82440" y="4109040"/>
            <a:ext cx="403200" cy="22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Pixelation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Shape 117" descr=""/>
          <p:cNvPicPr/>
          <p:nvPr/>
        </p:nvPicPr>
        <p:blipFill>
          <a:blip r:embed="rId1"/>
          <a:stretch/>
        </p:blipFill>
        <p:spPr>
          <a:xfrm>
            <a:off x="1753200" y="2886120"/>
            <a:ext cx="1984680" cy="19846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523880" y="1178640"/>
            <a:ext cx="2443320" cy="9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Analyze average RGB value of every color Lego brick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 rot="10800000">
            <a:off x="2745720" y="2886120"/>
            <a:ext cx="360" cy="78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5616360" y="1222200"/>
            <a:ext cx="128052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Store in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3967560" y="1637640"/>
            <a:ext cx="164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6"/>
          <p:cNvSpPr/>
          <p:nvPr/>
        </p:nvSpPr>
        <p:spPr>
          <a:xfrm>
            <a:off x="6256800" y="2053440"/>
            <a:ext cx="360" cy="96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7"/>
          <p:cNvSpPr/>
          <p:nvPr/>
        </p:nvSpPr>
        <p:spPr>
          <a:xfrm>
            <a:off x="5353560" y="3017520"/>
            <a:ext cx="1806120" cy="9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Compare to pixels of user’s input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Pixelation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Shape 129" descr=""/>
          <p:cNvPicPr/>
          <p:nvPr/>
        </p:nvPicPr>
        <p:blipFill>
          <a:blip r:embed="rId1"/>
          <a:stretch/>
        </p:blipFill>
        <p:spPr>
          <a:xfrm>
            <a:off x="963360" y="2349000"/>
            <a:ext cx="3522240" cy="234000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963360" y="2349000"/>
            <a:ext cx="165240" cy="151560"/>
          </a:xfrm>
          <a:prstGeom prst="rect">
            <a:avLst/>
          </a:prstGeom>
          <a:noFill/>
          <a:ln w="381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"/>
          <p:cNvSpPr/>
          <p:nvPr/>
        </p:nvSpPr>
        <p:spPr>
          <a:xfrm flipH="1" rot="10800000">
            <a:off x="1836360" y="2349000"/>
            <a:ext cx="78984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"/>
          <p:cNvSpPr/>
          <p:nvPr/>
        </p:nvSpPr>
        <p:spPr>
          <a:xfrm>
            <a:off x="1873800" y="1190880"/>
            <a:ext cx="1435680" cy="73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Average RGB of 1 pixel 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 flipH="1" rot="10800000">
            <a:off x="1821960" y="1441800"/>
            <a:ext cx="51444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6"/>
          <p:cNvSpPr/>
          <p:nvPr/>
        </p:nvSpPr>
        <p:spPr>
          <a:xfrm>
            <a:off x="3638160" y="1158480"/>
            <a:ext cx="143568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Create a new pixel with all average RGB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5402880" y="1190880"/>
            <a:ext cx="1757160" cy="9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Populate new array and loop through the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8"/>
          <p:cNvSpPr/>
          <p:nvPr/>
        </p:nvSpPr>
        <p:spPr>
          <a:xfrm flipH="1" rot="10800000">
            <a:off x="3637440" y="1399680"/>
            <a:ext cx="417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9"/>
          <p:cNvSpPr/>
          <p:nvPr/>
        </p:nvSpPr>
        <p:spPr>
          <a:xfrm flipH="1" rot="10800000">
            <a:off x="5343840" y="1403280"/>
            <a:ext cx="4341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0"/>
          <p:cNvSpPr/>
          <p:nvPr/>
        </p:nvSpPr>
        <p:spPr>
          <a:xfrm>
            <a:off x="91800" y="1205640"/>
            <a:ext cx="1215720" cy="73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array from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1"/>
          <p:cNvSpPr/>
          <p:nvPr/>
        </p:nvSpPr>
        <p:spPr>
          <a:xfrm>
            <a:off x="6199920" y="1927800"/>
            <a:ext cx="360" cy="34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Shape 140" descr=""/>
          <p:cNvPicPr/>
          <p:nvPr/>
        </p:nvPicPr>
        <p:blipFill>
          <a:blip r:embed="rId2"/>
          <a:stretch/>
        </p:blipFill>
        <p:spPr>
          <a:xfrm>
            <a:off x="4817520" y="2338200"/>
            <a:ext cx="3542040" cy="23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a99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conomica"/>
                <a:ea typeface="Economica"/>
              </a:rPr>
              <a:t>Pixelation Challenges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Shape 146" descr=""/>
          <p:cNvPicPr/>
          <p:nvPr/>
        </p:nvPicPr>
        <p:blipFill>
          <a:blip r:embed="rId1"/>
          <a:stretch/>
        </p:blipFill>
        <p:spPr>
          <a:xfrm>
            <a:off x="657000" y="2520000"/>
            <a:ext cx="3522240" cy="234000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657000" y="2520000"/>
            <a:ext cx="165240" cy="151560"/>
          </a:xfrm>
          <a:prstGeom prst="rect">
            <a:avLst/>
          </a:prstGeom>
          <a:noFill/>
          <a:ln w="381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Shape 148" descr=""/>
          <p:cNvPicPr/>
          <p:nvPr/>
        </p:nvPicPr>
        <p:blipFill>
          <a:blip r:embed="rId2"/>
          <a:srcRect l="7846" t="3666" r="3860" b="8864"/>
          <a:stretch/>
        </p:blipFill>
        <p:spPr>
          <a:xfrm>
            <a:off x="4648320" y="2520000"/>
            <a:ext cx="3530880" cy="2340000"/>
          </a:xfrm>
          <a:prstGeom prst="rect">
            <a:avLst/>
          </a:prstGeom>
          <a:ln>
            <a:noFill/>
          </a:ln>
        </p:spPr>
      </p:pic>
      <p:pic>
        <p:nvPicPr>
          <p:cNvPr id="211" name="Shape 149" descr=""/>
          <p:cNvPicPr/>
          <p:nvPr/>
        </p:nvPicPr>
        <p:blipFill>
          <a:blip r:embed="rId3"/>
          <a:srcRect l="22945" t="12098" r="19808" b="11196"/>
          <a:stretch/>
        </p:blipFill>
        <p:spPr>
          <a:xfrm>
            <a:off x="7297560" y="1653840"/>
            <a:ext cx="761040" cy="76464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1985040" y="1575360"/>
            <a:ext cx="167364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RGB value we calculated: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[12, 52, 4]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Shape 151" descr=""/>
          <p:cNvPicPr/>
          <p:nvPr/>
        </p:nvPicPr>
        <p:blipFill>
          <a:blip r:embed="rId4"/>
          <a:stretch/>
        </p:blipFill>
        <p:spPr>
          <a:xfrm>
            <a:off x="5372640" y="1653840"/>
            <a:ext cx="776880" cy="76464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 flipH="1" rot="10800000">
            <a:off x="1984320" y="2382840"/>
            <a:ext cx="989640" cy="4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5136480" y="1249200"/>
            <a:ext cx="346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Should display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Does Display (????)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 flipH="1" rot="10800000">
            <a:off x="5088240" y="1701360"/>
            <a:ext cx="1620720" cy="26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